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8" autoAdjust="0"/>
    <p:restoredTop sz="97950" autoAdjust="0"/>
  </p:normalViewPr>
  <p:slideViewPr>
    <p:cSldViewPr>
      <p:cViewPr varScale="1">
        <p:scale>
          <a:sx n="91" d="100"/>
          <a:sy n="91" d="100"/>
        </p:scale>
        <p:origin x="-97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A3E5E-566E-4A82-BACD-FB26D9081921}" type="datetimeFigureOut">
              <a:rPr lang="pl-PL" smtClean="0"/>
              <a:pPr/>
              <a:t>2013-03-11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05DDC-2961-4F42-86FF-164DB62BCB40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539970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A3E5E-566E-4A82-BACD-FB26D9081921}" type="datetimeFigureOut">
              <a:rPr lang="pl-PL" smtClean="0"/>
              <a:pPr/>
              <a:t>2013-03-11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05DDC-2961-4F42-86FF-164DB62BCB40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2388766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A3E5E-566E-4A82-BACD-FB26D9081921}" type="datetimeFigureOut">
              <a:rPr lang="pl-PL" smtClean="0"/>
              <a:pPr/>
              <a:t>2013-03-11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05DDC-2961-4F42-86FF-164DB62BCB40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3186744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A3E5E-566E-4A82-BACD-FB26D9081921}" type="datetimeFigureOut">
              <a:rPr lang="pl-PL" smtClean="0"/>
              <a:pPr/>
              <a:t>2013-03-11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05DDC-2961-4F42-86FF-164DB62BCB40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1474447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A3E5E-566E-4A82-BACD-FB26D9081921}" type="datetimeFigureOut">
              <a:rPr lang="pl-PL" smtClean="0"/>
              <a:pPr/>
              <a:t>2013-03-11</a:t>
            </a:fld>
            <a:endParaRPr lang="pl-PL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05DDC-2961-4F42-86FF-164DB62BCB40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3817752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A3E5E-566E-4A82-BACD-FB26D9081921}" type="datetimeFigureOut">
              <a:rPr lang="pl-PL" smtClean="0"/>
              <a:pPr/>
              <a:t>2013-03-11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05DDC-2961-4F42-86FF-164DB62BCB40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97307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A3E5E-566E-4A82-BACD-FB26D9081921}" type="datetimeFigureOut">
              <a:rPr lang="pl-PL" smtClean="0"/>
              <a:pPr/>
              <a:t>2013-03-11</a:t>
            </a:fld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05DDC-2961-4F42-86FF-164DB62BCB40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3845633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A3E5E-566E-4A82-BACD-FB26D9081921}" type="datetimeFigureOut">
              <a:rPr lang="pl-PL" smtClean="0"/>
              <a:pPr/>
              <a:t>2013-03-11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05DDC-2961-4F42-86FF-164DB62BCB40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507430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A3E5E-566E-4A82-BACD-FB26D9081921}" type="datetimeFigureOut">
              <a:rPr lang="pl-PL" smtClean="0"/>
              <a:pPr/>
              <a:t>2013-03-11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05DDC-2961-4F42-86FF-164DB62BCB40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2277694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A3E5E-566E-4A82-BACD-FB26D9081921}" type="datetimeFigureOut">
              <a:rPr lang="pl-PL" smtClean="0"/>
              <a:pPr/>
              <a:t>2013-03-11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05DDC-2961-4F42-86FF-164DB62BCB40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2595127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A3E5E-566E-4A82-BACD-FB26D9081921}" type="datetimeFigureOut">
              <a:rPr lang="pl-PL" smtClean="0"/>
              <a:pPr/>
              <a:t>2013-03-11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05DDC-2961-4F42-86FF-164DB62BCB40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2454562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BCBCB"/>
            </a:gs>
            <a:gs pos="13000">
              <a:srgbClr val="5F5F5F"/>
            </a:gs>
            <a:gs pos="21001">
              <a:srgbClr val="5F5F5F"/>
            </a:gs>
            <a:gs pos="63000">
              <a:srgbClr val="FFFFFF"/>
            </a:gs>
            <a:gs pos="67000">
              <a:srgbClr val="B2B2B2"/>
            </a:gs>
            <a:gs pos="69000">
              <a:srgbClr val="292929"/>
            </a:gs>
            <a:gs pos="82001">
              <a:srgbClr val="777777"/>
            </a:gs>
            <a:gs pos="100000">
              <a:srgbClr val="EAEAE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A3E5E-566E-4A82-BACD-FB26D9081921}" type="datetimeFigureOut">
              <a:rPr lang="pl-PL" smtClean="0"/>
              <a:pPr/>
              <a:t>2013-03-11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05DDC-2961-4F42-86FF-164DB62BCB40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3381802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3311228"/>
          </a:xfrm>
        </p:spPr>
        <p:txBody>
          <a:bodyPr>
            <a:noAutofit/>
          </a:bodyPr>
          <a:lstStyle/>
          <a:p>
            <a:r>
              <a:rPr lang="pl-PL" sz="6000" b="1" i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Impact" pitchFamily="34" charset="0"/>
                <a:ea typeface="Verdana" pitchFamily="34" charset="0"/>
                <a:cs typeface="Verdana" pitchFamily="34" charset="0"/>
              </a:rPr>
              <a:t>Wycieczka </a:t>
            </a:r>
            <a:r>
              <a:rPr lang="pl-PL" sz="6000" b="1" i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Impact" pitchFamily="34" charset="0"/>
                <a:ea typeface="Verdana" pitchFamily="34" charset="0"/>
                <a:cs typeface="Verdana" pitchFamily="34" charset="0"/>
              </a:rPr>
              <a:t>do Drukarni  „Gazety Wyborczej”</a:t>
            </a:r>
            <a:endParaRPr lang="pl-PL" sz="6000" b="1" i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Impact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57290" y="4071942"/>
            <a:ext cx="6400800" cy="1752600"/>
          </a:xfrm>
        </p:spPr>
        <p:txBody>
          <a:bodyPr>
            <a:normAutofit/>
          </a:bodyPr>
          <a:lstStyle/>
          <a:p>
            <a:r>
              <a:rPr lang="pl-PL" sz="48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urlz MT" pitchFamily="82" charset="0"/>
              </a:rPr>
              <a:t>Z Dnia </a:t>
            </a:r>
          </a:p>
          <a:p>
            <a:r>
              <a:rPr lang="pl-PL" sz="48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urlz MT" pitchFamily="82" charset="0"/>
              </a:rPr>
              <a:t>9.01.2013r.</a:t>
            </a:r>
            <a:endParaRPr lang="pl-PL" sz="48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urlz MT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4051716"/>
      </p:ext>
    </p:extLst>
  </p:cSld>
  <p:clrMapOvr>
    <a:masterClrMapping/>
  </p:clrMapOvr>
  <p:transition spd="slow" advTm="5687">
    <p:circl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Wyruszyliśmy rano autokarem z Bytomia…</a:t>
            </a:r>
            <a:endParaRPr lang="pl-PL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10" name="Symbol zastępczy zawartości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1367332793"/>
      </p:ext>
    </p:extLst>
  </p:cSld>
  <p:clrMapOvr>
    <a:masterClrMapping/>
  </p:clrMapOvr>
  <p:transition spd="slow" advTm="5422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Po </a:t>
            </a:r>
            <a:r>
              <a:rPr lang="pl-PL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1h </a:t>
            </a:r>
            <a:r>
              <a:rPr lang="pl-PL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dotarliśmy do drukarni w Tychach,</a:t>
            </a:r>
            <a:endParaRPr lang="pl-PL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352151521"/>
      </p:ext>
    </p:extLst>
  </p:cSld>
  <p:clrMapOvr>
    <a:masterClrMapping/>
  </p:clrMapOvr>
  <p:transition spd="slow" advTm="10703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Zwiedzanie zaczęliśmy </a:t>
            </a:r>
            <a:r>
              <a:rPr lang="pl-PL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od redakcji</a:t>
            </a:r>
            <a:r>
              <a:rPr lang="pl-PL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.</a:t>
            </a:r>
            <a:endParaRPr lang="pl-PL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1772816"/>
            <a:ext cx="4040188" cy="367674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Symbol zastępczy zawartości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024" y="2852936"/>
            <a:ext cx="4041775" cy="36773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679355124"/>
      </p:ext>
    </p:extLst>
  </p:cSld>
  <p:clrMapOvr>
    <a:masterClrMapping/>
  </p:clrMapOvr>
  <p:transition spd="slow" advTm="525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260648"/>
            <a:ext cx="8568952" cy="64267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912981759"/>
      </p:ext>
    </p:extLst>
  </p:cSld>
  <p:clrMapOvr>
    <a:masterClrMapping/>
  </p:clrMapOvr>
  <p:transition spd="slow" advTm="5875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Później oglądaliśmy maszyny przy pracy…</a:t>
            </a:r>
            <a:endParaRPr lang="pl-PL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8" name="Symbol zastępczy zawartości 7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98900" y="1357298"/>
            <a:ext cx="5245100" cy="3933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3717032"/>
            <a:ext cx="4040188" cy="303014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413461472"/>
      </p:ext>
    </p:extLst>
  </p:cSld>
  <p:clrMapOvr>
    <a:masterClrMapping/>
  </p:clrMapOvr>
  <p:transition spd="slow" advTm="995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ymbol zastępczy zawartości 7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29124" y="142852"/>
            <a:ext cx="4473822" cy="33553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2428868"/>
            <a:ext cx="5760020" cy="432001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2426827776"/>
      </p:ext>
    </p:extLst>
  </p:cSld>
  <p:clrMapOvr>
    <a:masterClrMapping/>
  </p:clrMapOvr>
  <p:transition spd="slow" advTm="1023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obrazu 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875" b="21875"/>
          <a:stretch>
            <a:fillRect/>
          </a:stretch>
        </p:blipFill>
        <p:spPr>
          <a:xfrm>
            <a:off x="251520" y="332656"/>
            <a:ext cx="8345618" cy="625921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2470976067"/>
      </p:ext>
    </p:extLst>
  </p:cSld>
  <p:clrMapOvr>
    <a:masterClrMapping/>
  </p:clrMapOvr>
  <p:transition spd="slow" advTm="484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Maszyna przy druku</a:t>
            </a:r>
            <a:r>
              <a:rPr lang="pl-PL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, oraz nieudane gazety…</a:t>
            </a:r>
            <a:endParaRPr lang="pl-PL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1916832"/>
            <a:ext cx="3394472" cy="452596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6016" y="2060848"/>
            <a:ext cx="4038600" cy="30289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4" name="Łącznik prosty ze strzałką 3"/>
          <p:cNvCxnSpPr/>
          <p:nvPr/>
        </p:nvCxnSpPr>
        <p:spPr>
          <a:xfrm flipH="1">
            <a:off x="1763688" y="797567"/>
            <a:ext cx="159732" cy="8640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ze strzałką 9"/>
          <p:cNvCxnSpPr/>
          <p:nvPr/>
        </p:nvCxnSpPr>
        <p:spPr>
          <a:xfrm>
            <a:off x="6318194" y="836712"/>
            <a:ext cx="270030" cy="10081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xmlns="" val="3550447136"/>
      </p:ext>
    </p:extLst>
  </p:cSld>
  <p:clrMapOvr>
    <a:masterClrMapping/>
  </p:clrMapOvr>
  <p:transition spd="slow" advTm="1451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3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Magazyn z rolkami papieru…</a:t>
            </a:r>
            <a:endParaRPr lang="pl-PL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2844" y="1142984"/>
            <a:ext cx="4747968" cy="35609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3438" y="3429000"/>
            <a:ext cx="4324352" cy="32432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559878717"/>
      </p:ext>
    </p:extLst>
  </p:cSld>
  <p:clrMapOvr>
    <a:masterClrMapping/>
  </p:clrMapOvr>
  <p:transition spd="slow" advTm="12609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0"/>
                            </p:stCondLst>
                            <p:childTnLst>
                              <p:par>
                                <p:cTn id="31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Kierownik wycieczki bardzo szczegółowo opowiadał o wszystkim,</a:t>
            </a:r>
            <a:endParaRPr lang="pl-PL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2844" y="3643314"/>
            <a:ext cx="4038600" cy="302895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6248" y="1500174"/>
            <a:ext cx="4689323" cy="35169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44283062"/>
      </p:ext>
    </p:extLst>
  </p:cSld>
  <p:clrMapOvr>
    <a:masterClrMapping/>
  </p:clrMapOvr>
  <p:transition advTm="985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lan\Downloads\Foty z wycieczki Kafka\DSC_007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430" r="21448" b="-571"/>
          <a:stretch/>
        </p:blipFill>
        <p:spPr bwMode="auto">
          <a:xfrm>
            <a:off x="4860032" y="260648"/>
            <a:ext cx="3770530" cy="277708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2348880"/>
            <a:ext cx="4038600" cy="30289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4048" y="3645024"/>
            <a:ext cx="4038600" cy="302895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3731320139"/>
      </p:ext>
    </p:extLst>
  </p:cSld>
  <p:clrMapOvr>
    <a:masterClrMapping/>
  </p:clrMapOvr>
  <p:transition spd="slow" advTm="1053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Każdy uważnie słuchał, lecz pod koniec wycieczki…</a:t>
            </a:r>
            <a:endParaRPr lang="pl-PL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608" y="1484784"/>
            <a:ext cx="7272807" cy="51665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111927056"/>
      </p:ext>
    </p:extLst>
  </p:cSld>
  <p:clrMapOvr>
    <a:masterClrMapping/>
  </p:clrMapOvr>
  <p:transition spd="slow" advTm="578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" presetClass="exit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64096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Niektórzy byli </a:t>
            </a:r>
            <a:r>
              <a:rPr lang="pl-PL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zmęczeni.</a:t>
            </a:r>
            <a:endParaRPr lang="pl-PL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3" y="1054869"/>
            <a:ext cx="7488834" cy="5616626"/>
          </a:xfrm>
        </p:spPr>
      </p:pic>
    </p:spTree>
    <p:extLst>
      <p:ext uri="{BB962C8B-B14F-4D97-AF65-F5344CB8AC3E}">
        <p14:creationId xmlns:p14="http://schemas.microsoft.com/office/powerpoint/2010/main" xmlns="" val="806509297"/>
      </p:ext>
    </p:extLst>
  </p:cSld>
  <p:clrMapOvr>
    <a:masterClrMapping/>
  </p:clrMapOvr>
  <p:transition spd="slow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 override="childStyle">
                                        <p:cTn id="10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  <p:animClr clrSpc="rgb">
                                      <p:cBhvr>
                                        <p:cTn id="11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  <p:set>
                                      <p:cBhvr>
                                        <p:cTn id="1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5517232"/>
            <a:ext cx="8229600" cy="1143000"/>
          </a:xfrm>
        </p:spPr>
        <p:txBody>
          <a:bodyPr/>
          <a:lstStyle/>
          <a:p>
            <a:r>
              <a:rPr lang="pl-PL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itchFamily="34" charset="0"/>
              </a:rPr>
              <a:t>Ogólnie wycieczka się udała </a:t>
            </a:r>
            <a:r>
              <a:rPr lang="pl-PL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 pitchFamily="34" charset="0"/>
                <a:sym typeface="Wingdings" pitchFamily="2" charset="2"/>
              </a:rPr>
              <a:t></a:t>
            </a:r>
            <a:endParaRPr lang="pl-PL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Impact" pitchFamily="34" charset="0"/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4348" y="0"/>
            <a:ext cx="7776864" cy="56271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331339585"/>
      </p:ext>
    </p:extLst>
  </p:cSld>
  <p:clrMapOvr>
    <a:masterClrMapping/>
  </p:clrMapOvr>
  <p:transition spd="slow" advTm="10110">
    <p:fade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5" presetClass="exit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1|3.4|2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"/>
</p:tagLst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75</Words>
  <Application>Microsoft Office PowerPoint</Application>
  <PresentationFormat>Pokaz na ekranie (4:3)</PresentationFormat>
  <Paragraphs>13</Paragraphs>
  <Slides>15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6" baseType="lpstr">
      <vt:lpstr>Motyw pakietu Office</vt:lpstr>
      <vt:lpstr>Wycieczka do Drukarni  „Gazety Wyborczej”</vt:lpstr>
      <vt:lpstr>Wyruszyliśmy rano autokarem z Bytomia…</vt:lpstr>
      <vt:lpstr>Po 1h dotarliśmy do drukarni w Tychach,</vt:lpstr>
      <vt:lpstr>Zwiedzanie zaczęliśmy od redakcji.</vt:lpstr>
      <vt:lpstr>Slajd 5</vt:lpstr>
      <vt:lpstr>Później oglądaliśmy maszyny przy pracy…</vt:lpstr>
      <vt:lpstr>Slajd 7</vt:lpstr>
      <vt:lpstr>Slajd 8</vt:lpstr>
      <vt:lpstr>Maszyna przy druku, oraz nieudane gazety…</vt:lpstr>
      <vt:lpstr>Magazyn z rolkami papieru…</vt:lpstr>
      <vt:lpstr>Kierownik wycieczki bardzo szczegółowo opowiadał o wszystkim,</vt:lpstr>
      <vt:lpstr>Slajd 12</vt:lpstr>
      <vt:lpstr>Każdy uważnie słuchał, lecz pod koniec wycieczki…</vt:lpstr>
      <vt:lpstr>Niektórzy byli zmęczeni.</vt:lpstr>
      <vt:lpstr>Ogólnie wycieczka się udała </vt:lpstr>
    </vt:vector>
  </TitlesOfParts>
  <Company>Acer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Wycieczka do</dc:title>
  <dc:creator>Alan</dc:creator>
  <cp:lastModifiedBy>uczeń</cp:lastModifiedBy>
  <cp:revision>17</cp:revision>
  <dcterms:created xsi:type="dcterms:W3CDTF">2013-03-06T13:13:47Z</dcterms:created>
  <dcterms:modified xsi:type="dcterms:W3CDTF">2013-03-11T07:59:06Z</dcterms:modified>
</cp:coreProperties>
</file>